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if we spend much time doing homework after school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will not have any time to do other things like team sports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exercise and playing.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可知，他认为如果我们放学后花很多时间做家庭作业，我们就没有时间做其他事情，比如团队运动、锻炼和玩耍。由此可推知，迈克喜欢在放学后做一些其他的事情。故选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118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according to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students like to do homework after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Peter thinks homework can help him study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Nancy wants to do a little homework after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Olivia and Nancy think homework is good for them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1145704" y="92885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906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learn new things at school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need to do some homework at home to help us remember them. Our homework can also give our teachers useful information.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可知，彼得觉得需要在家里做一些家庭作业来帮助记住新学的知识，作业也可以给老师提供有用的信息。由此可推知，彼得认为作业可以帮助他更好地学习。故选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483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断文章出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part of the newspaper can we read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Travel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Education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中考新考法-6.eps" descr="id:21475010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39405" y="927770"/>
            <a:ext cx="5616624" cy="61054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084087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推理判断题。本文介绍了四个学生关于作业的看法，故文章可能出现在报纸的教育版块。故选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934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47158"/>
            <a:ext cx="11567000" cy="380993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hour of work at home is just making us do the same thing as what we have done at school all day.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家再做一个小时的作业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只会让我们整天做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和在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学校一样的事情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624" y="3323421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98420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7425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567000" cy="2528906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202150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908720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句是主从复合句。主句主语是动名词短语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 another hour of work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same as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一样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we have done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是宾语从句。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676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671154"/>
            <a:ext cx="114858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介绍了四个学生关于作业的看法。</a:t>
            </a:r>
            <a:endParaRPr lang="zh-CN" altLang="zh-CN" sz="8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6311230" y="3581173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山东济南高新区期末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721658"/>
            <a:ext cx="2601952" cy="67999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8" y="980728"/>
            <a:ext cx="11767021" cy="158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641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48016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 isn’t everyone’s favourite thing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like it or not, it’s part of life for most students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students need homework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four students’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opinions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138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/>
          </p:nvPr>
        </p:nvGraphicFramePr>
        <p:xfrm>
          <a:off x="334566" y="1052736"/>
          <a:ext cx="11521280" cy="452628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1489776312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Peter</a:t>
                      </a: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Students need homework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When we learn new things at school, we need to do some homework at home to help us remember them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Our homework can also give our teachers useful information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 tells them how much we learn in class and who needs more help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Homework is important at every stage</a:t>
                      </a: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阶段</a:t>
                      </a: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 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 learning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06967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4238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/>
          </p:nvPr>
        </p:nvGraphicFramePr>
        <p:xfrm>
          <a:off x="334566" y="836712"/>
          <a:ext cx="11521280" cy="5596128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1786342813"/>
                    </a:ext>
                  </a:extLst>
                </a:gridCol>
              </a:tblGrid>
              <a:tr h="226298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Olivia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my opinion, giving students homework is a bad idea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After school, we need time to exercise or learn other new things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If students work hard in class, it’s best not to give them homework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2438724"/>
                  </a:ext>
                </a:extLst>
              </a:tr>
              <a:tr h="226298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Nancy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think students need homework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But the amount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数量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should be different for students of different ages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Primary school students should get less homework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Middle and high school students can do more homework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6662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2735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908720"/>
          <a:ext cx="11521280" cy="5388864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72996632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Mike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Students don’t need homework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After hours of sitting in class, learning subjects from maths and science to history and reading, the last thing we want is homework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Doing another hour of work at home is just making us do the same thing as what we do at school all day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if we spend much time doing homework after school, we will not have any time to do other things like team sports, exercise and playing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These are just as important as schoolwork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58106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75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99539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 word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opinions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first paragraph means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经历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看法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课程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653650"/>
            <a:ext cx="11485848" cy="291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5000"/>
              </a:lnSpc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students need homework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four students’ opinions.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以及下文内容可知，本文介绍了四名学生关于作业的看法，故画线词意为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看法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845338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30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9566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has the same idea as Mike about the homework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Olivia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Nancy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629680"/>
            <a:ext cx="11485848" cy="2895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don’t need homework.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Olivia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my opinion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giving students homework is a bad idea.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可知，迈克和奥莉维亚都认为学生不需要作业。故选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15914" y="838453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1872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about Mike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thinks students need to do more homework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wants to do homework after learning all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spends an hour a day on homework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to do some other things after school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4519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700</Words>
  <Application>Microsoft Office PowerPoint</Application>
  <PresentationFormat>自定义</PresentationFormat>
  <Paragraphs>41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487</cp:revision>
  <dcterms:created xsi:type="dcterms:W3CDTF">2020-11-06T05:24:00Z</dcterms:created>
  <dcterms:modified xsi:type="dcterms:W3CDTF">2025-09-13T05:44:24Z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